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0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9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1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5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FBFC863-0CBB-4978-B21C-7C0E5349FCD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ABB14E8-C0B2-4AAE-A884-DF6CDFD91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CECC37-5C4A-4B80-8DFC-7310C601A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268" y="1353312"/>
            <a:ext cx="8893884" cy="3035808"/>
          </a:xfrm>
        </p:spPr>
        <p:txBody>
          <a:bodyPr/>
          <a:lstStyle/>
          <a:p>
            <a:r>
              <a:rPr lang="en-US" dirty="0"/>
              <a:t>Dart - Isolate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D3BE29-371B-4B8A-B684-2600D0F9D3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Dart single thread language.</a:t>
            </a:r>
          </a:p>
        </p:txBody>
      </p:sp>
    </p:spTree>
    <p:extLst>
      <p:ext uri="{BB962C8B-B14F-4D97-AF65-F5344CB8AC3E}">
        <p14:creationId xmlns:p14="http://schemas.microsoft.com/office/powerpoint/2010/main" val="427180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A67BB-21E6-4ACC-BA04-296BA3CB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01" y="118037"/>
            <a:ext cx="10313797" cy="66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825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A91AE3-9113-4417-BD86-7C251E1DE6BD}"/>
              </a:ext>
            </a:extLst>
          </p:cNvPr>
          <p:cNvSpPr txBox="1"/>
          <p:nvPr/>
        </p:nvSpPr>
        <p:spPr>
          <a:xfrm>
            <a:off x="2168546" y="245658"/>
            <a:ext cx="833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Task - 1: n - Fibonacci </a:t>
            </a:r>
            <a:r>
              <a:rPr lang="en-US" sz="2400" dirty="0" err="1"/>
              <a:t>sonini</a:t>
            </a:r>
            <a:r>
              <a:rPr lang="en-US" sz="2400" dirty="0"/>
              <a:t> </a:t>
            </a:r>
            <a:r>
              <a:rPr lang="en-US" sz="2400" dirty="0" err="1"/>
              <a:t>hisoblaydigan</a:t>
            </a:r>
            <a:r>
              <a:rPr lang="en-US" sz="2400" dirty="0"/>
              <a:t> Isolate </a:t>
            </a:r>
            <a:r>
              <a:rPr lang="en-US" sz="2400" dirty="0" err="1"/>
              <a:t>yozing</a:t>
            </a:r>
            <a:r>
              <a:rPr lang="en-US" sz="240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98487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7FE2E7-7020-45FD-8D8E-9B5A5C69E27F}"/>
              </a:ext>
            </a:extLst>
          </p:cNvPr>
          <p:cNvSpPr txBox="1"/>
          <p:nvPr/>
        </p:nvSpPr>
        <p:spPr>
          <a:xfrm>
            <a:off x="4032486" y="286871"/>
            <a:ext cx="412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Parallelism vs. concurrency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CC744-EF2F-40D3-A888-781165F65DBD}"/>
              </a:ext>
            </a:extLst>
          </p:cNvPr>
          <p:cNvSpPr txBox="1"/>
          <p:nvPr/>
        </p:nvSpPr>
        <p:spPr>
          <a:xfrm>
            <a:off x="7180731" y="748536"/>
            <a:ext cx="4392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Concurrency –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nechta</a:t>
            </a:r>
            <a:r>
              <a:rPr lang="en-US" dirty="0"/>
              <a:t> </a:t>
            </a:r>
            <a:r>
              <a:rPr lang="en-US" dirty="0" err="1"/>
              <a:t>vazifalarni</a:t>
            </a:r>
            <a:r>
              <a:rPr lang="en-US" dirty="0"/>
              <a:t> </a:t>
            </a:r>
            <a:r>
              <a:rPr lang="en-US" dirty="0" err="1"/>
              <a:t>ketma-ket</a:t>
            </a:r>
            <a:r>
              <a:rPr lang="en-US" dirty="0"/>
              <a:t> </a:t>
            </a:r>
            <a:r>
              <a:rPr lang="en-US" dirty="0" err="1"/>
              <a:t>bitta</a:t>
            </a:r>
            <a:r>
              <a:rPr lang="en-US" dirty="0"/>
              <a:t> </a:t>
            </a:r>
            <a:r>
              <a:rPr lang="en-US" dirty="0" err="1"/>
              <a:t>protsessor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CPU </a:t>
            </a:r>
            <a:r>
              <a:rPr lang="en-US" dirty="0" err="1"/>
              <a:t>yadrosida</a:t>
            </a:r>
            <a:r>
              <a:rPr lang="en-US" dirty="0"/>
              <a:t> </a:t>
            </a:r>
            <a:r>
              <a:rPr lang="en-US" dirty="0" err="1"/>
              <a:t>bajarish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4A40B-FEBA-45AD-9882-7A742A6E3171}"/>
              </a:ext>
            </a:extLst>
          </p:cNvPr>
          <p:cNvSpPr txBox="1"/>
          <p:nvPr/>
        </p:nvSpPr>
        <p:spPr>
          <a:xfrm>
            <a:off x="322730" y="748536"/>
            <a:ext cx="4688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Parallellik</a:t>
            </a:r>
            <a:r>
              <a:rPr lang="en-US" dirty="0"/>
              <a:t> -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nechta</a:t>
            </a:r>
            <a:r>
              <a:rPr lang="en-US" dirty="0"/>
              <a:t> </a:t>
            </a:r>
            <a:r>
              <a:rPr lang="en-US" dirty="0" err="1"/>
              <a:t>vazifalar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vaqtning</a:t>
            </a:r>
            <a:r>
              <a:rPr lang="en-US" dirty="0"/>
              <a:t> </a:t>
            </a:r>
            <a:r>
              <a:rPr lang="en-US" dirty="0" err="1"/>
              <a:t>o'zida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nechta</a:t>
            </a:r>
            <a:r>
              <a:rPr lang="en-US" dirty="0"/>
              <a:t> </a:t>
            </a:r>
            <a:r>
              <a:rPr lang="en-US" dirty="0" err="1"/>
              <a:t>protsessorlarda</a:t>
            </a:r>
            <a:r>
              <a:rPr lang="en-US" dirty="0"/>
              <a:t> </a:t>
            </a:r>
            <a:r>
              <a:rPr lang="en-US" dirty="0" err="1"/>
              <a:t>yoki</a:t>
            </a:r>
            <a:r>
              <a:rPr lang="en-US" dirty="0"/>
              <a:t> CPU </a:t>
            </a:r>
            <a:r>
              <a:rPr lang="en-US" dirty="0" err="1"/>
              <a:t>yadrolarida</a:t>
            </a:r>
            <a:r>
              <a:rPr lang="en-US" dirty="0"/>
              <a:t> </a:t>
            </a:r>
            <a:r>
              <a:rPr lang="en-US" dirty="0" err="1"/>
              <a:t>bajarilishi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63362-F088-49A5-93FA-4D4A8CD9B4CD}"/>
              </a:ext>
            </a:extLst>
          </p:cNvPr>
          <p:cNvSpPr txBox="1"/>
          <p:nvPr/>
        </p:nvSpPr>
        <p:spPr>
          <a:xfrm>
            <a:off x="322729" y="2043953"/>
            <a:ext cx="112507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Bizga</a:t>
            </a:r>
            <a:r>
              <a:rPr lang="en-US" dirty="0"/>
              <a:t> </a:t>
            </a:r>
            <a:r>
              <a:rPr lang="en-US" dirty="0" err="1"/>
              <a:t>Parallellik</a:t>
            </a:r>
            <a:r>
              <a:rPr lang="en-US" dirty="0"/>
              <a:t> </a:t>
            </a:r>
            <a:r>
              <a:rPr lang="en-US" dirty="0" err="1"/>
              <a:t>zo’rday</a:t>
            </a:r>
            <a:r>
              <a:rPr lang="en-US" dirty="0"/>
              <a:t> </a:t>
            </a:r>
            <a:r>
              <a:rPr lang="en-US" dirty="0" err="1"/>
              <a:t>ko’rinishi</a:t>
            </a:r>
            <a:r>
              <a:rPr lang="en-US" dirty="0"/>
              <a:t> </a:t>
            </a:r>
            <a:r>
              <a:rPr lang="en-US" dirty="0" err="1"/>
              <a:t>mumkun</a:t>
            </a:r>
            <a:r>
              <a:rPr lang="en-US" dirty="0"/>
              <a:t>. </a:t>
            </a:r>
            <a:r>
              <a:rPr lang="en-US" dirty="0" err="1"/>
              <a:t>Masalan</a:t>
            </a:r>
            <a:r>
              <a:rPr lang="en-US" dirty="0"/>
              <a:t> </a:t>
            </a:r>
            <a:r>
              <a:rPr lang="en-US" dirty="0" err="1"/>
              <a:t>restaranda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kishi</a:t>
            </a:r>
            <a:r>
              <a:rPr lang="en-US" dirty="0"/>
              <a:t> </a:t>
            </a:r>
            <a:r>
              <a:rPr lang="en-US" dirty="0" err="1"/>
              <a:t>zakazlarni</a:t>
            </a:r>
            <a:r>
              <a:rPr lang="en-US" dirty="0"/>
              <a:t> </a:t>
            </a:r>
            <a:r>
              <a:rPr lang="en-US" dirty="0" err="1"/>
              <a:t>qabul</a:t>
            </a:r>
            <a:r>
              <a:rPr lang="en-US" dirty="0"/>
              <a:t> </a:t>
            </a:r>
            <a:r>
              <a:rPr lang="en-US" dirty="0" err="1"/>
              <a:t>qilebdi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kishi</a:t>
            </a:r>
            <a:r>
              <a:rPr lang="en-US" dirty="0"/>
              <a:t> </a:t>
            </a:r>
            <a:r>
              <a:rPr lang="en-US" dirty="0" err="1"/>
              <a:t>sto’llarni</a:t>
            </a:r>
            <a:r>
              <a:rPr lang="en-US" dirty="0"/>
              <a:t> </a:t>
            </a:r>
            <a:r>
              <a:rPr lang="en-US" dirty="0" err="1"/>
              <a:t>tozalebdi</a:t>
            </a:r>
            <a:r>
              <a:rPr lang="en-US" dirty="0"/>
              <a:t>. Bu Parallelism (parallelism da </a:t>
            </a:r>
            <a:r>
              <a:rPr lang="en-US" dirty="0" err="1"/>
              <a:t>vazifalar</a:t>
            </a:r>
            <a:r>
              <a:rPr lang="en-US" dirty="0"/>
              <a:t> </a:t>
            </a:r>
            <a:r>
              <a:rPr lang="en-US" dirty="0" err="1"/>
              <a:t>bir-biriga</a:t>
            </a:r>
            <a:r>
              <a:rPr lang="en-US" dirty="0"/>
              <a:t> </a:t>
            </a:r>
            <a:r>
              <a:rPr lang="en-US" dirty="0" err="1"/>
              <a:t>bog’liq</a:t>
            </a:r>
            <a:r>
              <a:rPr lang="en-US" dirty="0"/>
              <a:t> </a:t>
            </a:r>
            <a:r>
              <a:rPr lang="en-US" dirty="0" err="1"/>
              <a:t>bo’lmasligi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	Parallelism 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kamchiligi</a:t>
            </a:r>
            <a:r>
              <a:rPr lang="en-US" dirty="0"/>
              <a:t> </a:t>
            </a:r>
            <a:r>
              <a:rPr lang="en-US" dirty="0" err="1"/>
              <a:t>uning</a:t>
            </a:r>
            <a:r>
              <a:rPr lang="en-US" dirty="0"/>
              <a:t> </a:t>
            </a:r>
            <a:r>
              <a:rPr lang="en-US" dirty="0" err="1"/>
              <a:t>o’zida</a:t>
            </a:r>
            <a:r>
              <a:rPr lang="en-US" dirty="0"/>
              <a:t> </a:t>
            </a:r>
            <a:r>
              <a:rPr lang="en-US" dirty="0" err="1"/>
              <a:t>emas</a:t>
            </a:r>
            <a:r>
              <a:rPr lang="en-US" dirty="0"/>
              <a:t> </a:t>
            </a:r>
            <a:r>
              <a:rPr lang="en-US" dirty="0" err="1"/>
              <a:t>balki</a:t>
            </a:r>
            <a:r>
              <a:rPr lang="en-US" dirty="0"/>
              <a:t> </a:t>
            </a:r>
            <a:r>
              <a:rPr lang="en-US" dirty="0" err="1"/>
              <a:t>xotirada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xil</a:t>
            </a:r>
            <a:r>
              <a:rPr lang="en-US" dirty="0"/>
              <a:t> </a:t>
            </a:r>
            <a:r>
              <a:rPr lang="en-US" dirty="0" err="1"/>
              <a:t>malumotlarga</a:t>
            </a:r>
            <a:r>
              <a:rPr lang="en-US" dirty="0"/>
              <a:t> </a:t>
            </a:r>
            <a:r>
              <a:rPr lang="en-US" dirty="0" err="1"/>
              <a:t>kirish</a:t>
            </a:r>
            <a:r>
              <a:rPr lang="en-US" dirty="0"/>
              <a:t> </a:t>
            </a:r>
            <a:r>
              <a:rPr lang="en-US" dirty="0" err="1"/>
              <a:t>imkoniga</a:t>
            </a:r>
            <a:r>
              <a:rPr lang="en-US" dirty="0"/>
              <a:t> </a:t>
            </a:r>
            <a:r>
              <a:rPr lang="en-US" dirty="0" err="1"/>
              <a:t>ega</a:t>
            </a:r>
            <a:r>
              <a:rPr lang="en-US" dirty="0"/>
              <a:t> </a:t>
            </a:r>
            <a:r>
              <a:rPr lang="en-US" dirty="0" err="1"/>
              <a:t>bo’lgan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nechta</a:t>
            </a:r>
            <a:r>
              <a:rPr lang="en-US" dirty="0"/>
              <a:t> thread </a:t>
            </a:r>
            <a:r>
              <a:rPr lang="en-US" dirty="0" err="1"/>
              <a:t>larda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  <a:r>
              <a:rPr lang="en-US" dirty="0" err="1"/>
              <a:t>Avval</a:t>
            </a:r>
            <a:r>
              <a:rPr lang="en-US" dirty="0"/>
              <a:t> </a:t>
            </a:r>
            <a:r>
              <a:rPr lang="en-US" dirty="0" err="1"/>
              <a:t>aytilganiday</a:t>
            </a:r>
            <a:r>
              <a:rPr lang="en-US" dirty="0"/>
              <a:t> Dart </a:t>
            </a:r>
            <a:r>
              <a:rPr lang="en-US" dirty="0" err="1"/>
              <a:t>tili</a:t>
            </a:r>
            <a:r>
              <a:rPr lang="en-US" dirty="0"/>
              <a:t> single thread </a:t>
            </a:r>
            <a:r>
              <a:rPr lang="en-US" dirty="0" err="1"/>
              <a:t>lekin</a:t>
            </a:r>
            <a:r>
              <a:rPr lang="en-US" dirty="0"/>
              <a:t> </a:t>
            </a:r>
            <a:r>
              <a:rPr lang="en-US" dirty="0" err="1"/>
              <a:t>uni</a:t>
            </a:r>
            <a:r>
              <a:rPr lang="en-US" dirty="0"/>
              <a:t> multi thread </a:t>
            </a:r>
            <a:r>
              <a:rPr lang="en-US" dirty="0" err="1"/>
              <a:t>qilishi</a:t>
            </a:r>
            <a:r>
              <a:rPr lang="en-US" dirty="0"/>
              <a:t> </a:t>
            </a:r>
            <a:r>
              <a:rPr lang="en-US" dirty="0" err="1"/>
              <a:t>imkonini</a:t>
            </a:r>
            <a:r>
              <a:rPr lang="en-US" dirty="0"/>
              <a:t> </a:t>
            </a:r>
            <a:r>
              <a:rPr lang="en-US" dirty="0" err="1"/>
              <a:t>beruvchi</a:t>
            </a:r>
            <a:r>
              <a:rPr lang="en-US" dirty="0"/>
              <a:t> </a:t>
            </a:r>
            <a:r>
              <a:rPr lang="en-US" dirty="0" err="1"/>
              <a:t>funksiyalari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.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Isolates </a:t>
            </a:r>
            <a:r>
              <a:rPr lang="en-US" dirty="0">
                <a:latin typeface="Rockwell (Body)"/>
              </a:rPr>
              <a:t>- 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Dart-da, thread lar Isolate deb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ataladi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Lekin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ular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boshqa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tillardagi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threadlardan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faqli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o’zining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hotira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maydoni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va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voqealar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sickliga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ega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. Hat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Isolate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boshqa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Isolate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bilan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habar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almashinishi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mumkun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. Bir Isolate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 thread da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Rockwell (Body)"/>
              </a:rPr>
              <a:t>ishlaydi</a:t>
            </a:r>
            <a:r>
              <a:rPr lang="en-US" b="0" i="0" dirty="0">
                <a:solidFill>
                  <a:srgbClr val="292929"/>
                </a:solidFill>
                <a:effectLst/>
                <a:latin typeface="Rockwell (Body)"/>
              </a:rPr>
              <a:t>.</a:t>
            </a:r>
            <a:endParaRPr lang="en-US" dirty="0">
              <a:latin typeface="Rockwel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404656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4FF0D0-E228-4A00-826B-B266CAD55AA0}"/>
              </a:ext>
            </a:extLst>
          </p:cNvPr>
          <p:cNvSpPr txBox="1"/>
          <p:nvPr/>
        </p:nvSpPr>
        <p:spPr>
          <a:xfrm>
            <a:off x="5054689" y="320842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- Isolate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CD736-1FEF-4D53-AF49-A4FB9ECF5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55" y="782507"/>
            <a:ext cx="9711545" cy="57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14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A4FB8-769D-4E1D-B16E-9ECA738D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53" y="649705"/>
            <a:ext cx="7326693" cy="55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841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ted Dart Event Loops">
            <a:hlinkClick r:id="" action="ppaction://media"/>
            <a:extLst>
              <a:ext uri="{FF2B5EF4-FFF2-40B4-BE49-F238E27FC236}">
                <a16:creationId xmlns:a16="http://schemas.microsoft.com/office/drawing/2014/main" id="{D22A90F3-D554-41A6-A69F-50B088F66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315" y="192505"/>
            <a:ext cx="10459453" cy="58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92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65838-FA3E-4A50-A73F-747DFE67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734"/>
            <a:ext cx="12192000" cy="43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957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522E1-734E-478E-B451-7BA766F72C33}"/>
              </a:ext>
            </a:extLst>
          </p:cNvPr>
          <p:cNvSpPr txBox="1"/>
          <p:nvPr/>
        </p:nvSpPr>
        <p:spPr>
          <a:xfrm>
            <a:off x="433136" y="818148"/>
            <a:ext cx="4231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Isolate </a:t>
            </a:r>
            <a:r>
              <a:rPr lang="en-US" dirty="0" err="1"/>
              <a:t>yaratishning</a:t>
            </a:r>
            <a:r>
              <a:rPr lang="en-US" dirty="0"/>
              <a:t> 2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usuli</a:t>
            </a:r>
            <a:r>
              <a:rPr lang="en-US" dirty="0"/>
              <a:t> </a:t>
            </a:r>
            <a:r>
              <a:rPr lang="en-US" dirty="0" err="1"/>
              <a:t>mavjud</a:t>
            </a:r>
            <a:r>
              <a:rPr lang="en-US" dirty="0"/>
              <a:t>:</a:t>
            </a:r>
          </a:p>
          <a:p>
            <a:pPr marL="342900" indent="-342900">
              <a:buAutoNum type="arabicParenR"/>
            </a:pPr>
            <a:r>
              <a:rPr lang="en-US" dirty="0" err="1"/>
              <a:t>Isolate.spawn</a:t>
            </a:r>
            <a:r>
              <a:rPr lang="en-US" dirty="0"/>
              <a:t>()</a:t>
            </a:r>
          </a:p>
          <a:p>
            <a:pPr marL="342900" indent="-342900">
              <a:buAutoNum type="arabicParenR"/>
            </a:pPr>
            <a:r>
              <a:rPr lang="en-US" dirty="0"/>
              <a:t>compute()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FA524-3E9C-438B-9302-F4517C83D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6" y="2119377"/>
            <a:ext cx="5158088" cy="3375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FC641-DEE2-4282-BEE7-73A14366E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73" y="818148"/>
            <a:ext cx="5581891" cy="4676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3FAC83-304A-46CA-9801-647A3316B0EA}"/>
              </a:ext>
            </a:extLst>
          </p:cNvPr>
          <p:cNvSpPr txBox="1"/>
          <p:nvPr/>
        </p:nvSpPr>
        <p:spPr>
          <a:xfrm>
            <a:off x="433136" y="5670520"/>
            <a:ext cx="6168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Isolate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o’cherish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- </a:t>
            </a:r>
            <a:r>
              <a:rPr lang="en-US" dirty="0" err="1"/>
              <a:t>Isolate.kill</a:t>
            </a:r>
            <a:r>
              <a:rPr lang="en-US" dirty="0"/>
              <a:t>();</a:t>
            </a:r>
          </a:p>
          <a:p>
            <a:r>
              <a:rPr lang="en-US" dirty="0"/>
              <a:t>Isolate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to’xtatish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– </a:t>
            </a:r>
            <a:r>
              <a:rPr lang="en-US" dirty="0" err="1"/>
              <a:t>Isolate.pause</a:t>
            </a:r>
            <a:r>
              <a:rPr lang="en-US" dirty="0"/>
              <a:t>();</a:t>
            </a:r>
          </a:p>
          <a:p>
            <a:r>
              <a:rPr lang="en-US" dirty="0"/>
              <a:t>Isolate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qayta</a:t>
            </a:r>
            <a:r>
              <a:rPr lang="en-US" dirty="0"/>
              <a:t> </a:t>
            </a:r>
            <a:r>
              <a:rPr lang="en-US" dirty="0" err="1"/>
              <a:t>ishga</a:t>
            </a:r>
            <a:r>
              <a:rPr lang="en-US" dirty="0"/>
              <a:t> </a:t>
            </a:r>
            <a:r>
              <a:rPr lang="en-US" dirty="0" err="1"/>
              <a:t>tushurish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– </a:t>
            </a:r>
            <a:r>
              <a:rPr lang="en-US" dirty="0" err="1"/>
              <a:t>Isolate.resume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191240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0A531-3192-45C0-8D8A-28989F62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2" y="1049396"/>
            <a:ext cx="11641175" cy="5144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AC54E-CD60-4E40-8A70-AE76D155AE34}"/>
              </a:ext>
            </a:extLst>
          </p:cNvPr>
          <p:cNvSpPr txBox="1"/>
          <p:nvPr/>
        </p:nvSpPr>
        <p:spPr>
          <a:xfrm>
            <a:off x="4007189" y="433553"/>
            <a:ext cx="4177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Isolate communication ports</a:t>
            </a:r>
          </a:p>
        </p:txBody>
      </p:sp>
    </p:spTree>
    <p:extLst>
      <p:ext uri="{BB962C8B-B14F-4D97-AF65-F5344CB8AC3E}">
        <p14:creationId xmlns:p14="http://schemas.microsoft.com/office/powerpoint/2010/main" val="35282812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3BF3F-4410-44CF-8120-5ABD12F6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25" y="454787"/>
            <a:ext cx="8947950" cy="59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3343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98</TotalTime>
  <Words>215</Words>
  <Application>Microsoft Office PowerPoint</Application>
  <PresentationFormat>Widescreen</PresentationFormat>
  <Paragraphs>21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Rockwell</vt:lpstr>
      <vt:lpstr>Rockwell (Body)</vt:lpstr>
      <vt:lpstr>Rockwell Condensed</vt:lpstr>
      <vt:lpstr>Wingdings</vt:lpstr>
      <vt:lpstr>Wood Type</vt:lpstr>
      <vt:lpstr>Dart - Isolate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- Isolate</dc:title>
  <dc:creator>Miracle Blue</dc:creator>
  <cp:lastModifiedBy>Miracle Blue</cp:lastModifiedBy>
  <cp:revision>5</cp:revision>
  <dcterms:created xsi:type="dcterms:W3CDTF">2022-04-29T00:01:16Z</dcterms:created>
  <dcterms:modified xsi:type="dcterms:W3CDTF">2022-04-29T03:25:08Z</dcterms:modified>
</cp:coreProperties>
</file>